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7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3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1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9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0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9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1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9978-E4D0-4AB7-8ED0-6BBD884C59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23BB8-FA5A-4843-9E58-5B7CADDE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dirty="0" smtClean="0"/>
              <a:t>Tackle Football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Basic Field Set-up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442096" cy="396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219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Line of Scrimmage (LOS) – The imaginary line that separates the offense and the defense at the beginning of each play.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2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Scoring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Touchdown</a:t>
            </a:r>
            <a:r>
              <a:rPr lang="en-US" sz="2400" dirty="0" smtClean="0">
                <a:solidFill>
                  <a:schemeClr val="bg1"/>
                </a:solidFill>
              </a:rPr>
              <a:t> – Made by running the ball into or catching the ball in the end zone. Worth 6 points.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Point After Touchdown (PAT) </a:t>
            </a:r>
            <a:r>
              <a:rPr lang="en-US" sz="2400" dirty="0" smtClean="0">
                <a:solidFill>
                  <a:schemeClr val="bg1"/>
                </a:solidFill>
              </a:rPr>
              <a:t>– Made by kicking the ball after a touchdown through the goal post. Worth 1 point.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2-Point Conversion </a:t>
            </a:r>
            <a:r>
              <a:rPr lang="en-US" sz="2400" dirty="0" smtClean="0">
                <a:solidFill>
                  <a:schemeClr val="bg1"/>
                </a:solidFill>
              </a:rPr>
              <a:t>– Made by running a play and either running the ball into or catching the ball in the end zone. Worth 2 points.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Field Goal </a:t>
            </a:r>
            <a:r>
              <a:rPr lang="en-US" sz="2400" dirty="0" smtClean="0">
                <a:solidFill>
                  <a:schemeClr val="bg1"/>
                </a:solidFill>
              </a:rPr>
              <a:t>– Made by kicking the ball through the goal post before scoring a touchdown.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Worth 3 points.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Safety</a:t>
            </a:r>
            <a:r>
              <a:rPr lang="en-US" sz="2400" dirty="0" smtClean="0">
                <a:solidFill>
                  <a:schemeClr val="bg1"/>
                </a:solidFill>
              </a:rPr>
              <a:t> – Made by getting the offense down inside their own end zone. Worth 2 points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10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Offensive Positions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7467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Quaterback</a:t>
            </a:r>
            <a:r>
              <a:rPr lang="en-US" sz="1600" dirty="0" smtClean="0">
                <a:solidFill>
                  <a:schemeClr val="bg1"/>
                </a:solidFill>
              </a:rPr>
              <a:t> – Leader of the offense. Usually the one to throw the ball or hand it off.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Tailback – Usually the best runner.  Can also block and catch a pass.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Fullback – Usually the best blocking </a:t>
            </a:r>
            <a:r>
              <a:rPr lang="en-US" sz="1600" dirty="0" err="1" smtClean="0">
                <a:solidFill>
                  <a:schemeClr val="bg1"/>
                </a:solidFill>
              </a:rPr>
              <a:t>runningback</a:t>
            </a:r>
            <a:r>
              <a:rPr lang="en-US" sz="1600" dirty="0" smtClean="0">
                <a:solidFill>
                  <a:schemeClr val="bg1"/>
                </a:solidFill>
              </a:rPr>
              <a:t>. Can also run the ball and catch pass.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Slot/Wing Back – Lined up off the line of scrimmage outside the linemen. A good runner 	and receiver.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Split end – Lined up on the line of scrimmage away from the linemen. A good pass 	catcher.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Tight end – Lined up on the line of scrimmage by the linemen.  A good blocker and pass 	catcher.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Center – The middle of the linemen on the line of scrimmage.  Snaps the ball to the 	quarterback and is the leader of the linemen.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Guard – Line up on both sides of the center.  They usually only block.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Tackle – Line up on both sides of the guards.  They usually only block.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You must have 7 offensive players on the line of scrimmage.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Only the players located on each end of the line of scrimmage may catch a pass.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Only players lined up behind the line of scrimmage may run the football.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7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Offensive Formations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Offensive formations are named based on how the players line up.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If the formation is balanced with one wide receiver on each side, it is a Pro formation.  Two receivers on each side is a Doubles formation.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Three receivers on one side is a Trips formation.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Three receivers on one side and two receivers on the other is a Gone formation.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PRO I Formation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5562600"/>
            <a:ext cx="3048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5578764"/>
            <a:ext cx="3048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5578764"/>
            <a:ext cx="3048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5578764"/>
            <a:ext cx="3048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5578764"/>
            <a:ext cx="3048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799" y="3886200"/>
            <a:ext cx="353291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TB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799" y="4419600"/>
            <a:ext cx="353291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FB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1" y="5105400"/>
            <a:ext cx="42949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QB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6400" y="5578764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5562600"/>
            <a:ext cx="3048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4800" y="5105400"/>
            <a:ext cx="3048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9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Defensive Positions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Defensive Linemen: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Tackle/Nose guard – Defensive linemen lined up closest to the ball on the line of 		scrimmage.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Defensive end – Defensive linemen lined up across from the widest lineman on the 		line of scrimmage.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Linebackers: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Middle – Leader of the defense.  Lined up behind the defensive linemen.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Outside – Lined up on either side of the middle linebacker(s).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Defensive Backs: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Safety – Defensive back lined up behind the linebackers.  Pass coverage leader.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Cornerbacks – Lined up across from the widest offensive players.  Good pass cover 		players.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No specific number of players need to be lined up on the line of scrimmage.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408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Defensive Formations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Defensive Formations are named base on how many linemen and linebackers there are.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3 Linemen + 3 Linebackers = 3 – 3 Defense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4 Linemen + 4 Linebackers = 4 – 4 Defense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5 Linemen + 3 Linebackers = 5 – 3 Defense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4 – 4 Defensive Formation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8077200" y="50615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FS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9691" y="50615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47567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7567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4545" y="47567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47567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9800" y="55626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1264" y="55626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71900" y="5581073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8464" y="60013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X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6001327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81400" y="60198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1000" y="60198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77200" y="63246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Z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91000" y="64770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QB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4509" y="55626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43600" y="6012873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62500" y="60198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65173" y="6019800"/>
            <a:ext cx="381000" cy="304800"/>
          </a:xfrm>
          <a:prstGeom prst="rect">
            <a:avLst/>
          </a:prstGeom>
          <a:solidFill>
            <a:srgbClr val="00763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2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370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Tackle Football Overview</vt:lpstr>
      <vt:lpstr>Basic Field Set-up</vt:lpstr>
      <vt:lpstr>Scoring</vt:lpstr>
      <vt:lpstr>Offensive Positions</vt:lpstr>
      <vt:lpstr>Offensive Formations</vt:lpstr>
      <vt:lpstr>Defensive Positions</vt:lpstr>
      <vt:lpstr>Defensive Formations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Tackle Football Overview</dc:title>
  <dc:creator>Jared Barlow</dc:creator>
  <cp:lastModifiedBy>Jared Barlow</cp:lastModifiedBy>
  <cp:revision>11</cp:revision>
  <dcterms:created xsi:type="dcterms:W3CDTF">2013-10-23T15:34:30Z</dcterms:created>
  <dcterms:modified xsi:type="dcterms:W3CDTF">2013-10-24T12:33:41Z</dcterms:modified>
</cp:coreProperties>
</file>