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740-AD74-4C00-BFCD-C78E2F8B5AA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63AC4C-5490-4782-BFB3-D638C499C52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740-AD74-4C00-BFCD-C78E2F8B5AA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AC4C-5490-4782-BFB3-D638C499C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740-AD74-4C00-BFCD-C78E2F8B5AA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AC4C-5490-4782-BFB3-D638C499C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3CEE740-AD74-4C00-BFCD-C78E2F8B5AA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63AC4C-5490-4782-BFB3-D638C499C52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740-AD74-4C00-BFCD-C78E2F8B5AA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63AC4C-5490-4782-BFB3-D638C499C52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3CEE740-AD74-4C00-BFCD-C78E2F8B5AA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463AC4C-5490-4782-BFB3-D638C499C526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3CEE740-AD74-4C00-BFCD-C78E2F8B5AA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463AC4C-5490-4782-BFB3-D638C499C526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740-AD74-4C00-BFCD-C78E2F8B5AA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63AC4C-5490-4782-BFB3-D638C499C526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740-AD74-4C00-BFCD-C78E2F8B5AA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63AC4C-5490-4782-BFB3-D638C499C52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3CEE740-AD74-4C00-BFCD-C78E2F8B5AA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463AC4C-5490-4782-BFB3-D638C499C52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3CEE740-AD74-4C00-BFCD-C78E2F8B5AA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63AC4C-5490-4782-BFB3-D638C499C52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53CEE740-AD74-4C00-BFCD-C78E2F8B5AA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463AC4C-5490-4782-BFB3-D638C499C52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Guided Notes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Basketball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10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188976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B</a:t>
            </a:r>
            <a:r>
              <a:rPr lang="en-US" dirty="0" smtClean="0"/>
              <a:t>alance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E</a:t>
            </a:r>
            <a:r>
              <a:rPr lang="en-US" dirty="0" smtClean="0"/>
              <a:t>lbow under ball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E</a:t>
            </a:r>
            <a:r>
              <a:rPr lang="en-US" dirty="0" smtClean="0"/>
              <a:t>xtension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F</a:t>
            </a:r>
            <a:r>
              <a:rPr lang="en-US" dirty="0" smtClean="0"/>
              <a:t>ollow through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Shooting</a:t>
            </a:r>
            <a:endParaRPr lang="en-US" dirty="0"/>
          </a:p>
        </p:txBody>
      </p:sp>
      <p:pic>
        <p:nvPicPr>
          <p:cNvPr id="3074" name="Picture 2" descr="C:\Users\jbarlow.MORGAN\AppData\Local\Microsoft\Windows\Temporary Internet Files\Content.IE5\0B2N8D05\dglxasset[2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828800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98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150876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Backboard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Jump off opposite foot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Follow through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 Up</a:t>
            </a:r>
            <a:endParaRPr lang="en-US" dirty="0"/>
          </a:p>
        </p:txBody>
      </p:sp>
      <p:pic>
        <p:nvPicPr>
          <p:cNvPr id="4098" name="Picture 2" descr="C:\Users\jbarlow.MORGAN\AppData\Local\Microsoft\Windows\Temporary Internet Files\Content.IE5\NVQLH842\dglxasse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295400"/>
            <a:ext cx="3550593" cy="448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219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 Layout</a:t>
            </a:r>
            <a:endParaRPr lang="en-US" dirty="0"/>
          </a:p>
        </p:txBody>
      </p:sp>
      <p:pic>
        <p:nvPicPr>
          <p:cNvPr id="1030" name="Picture 6" descr="http://www.ultimate-youth-basketball-guide.com/images/bbcourtlarg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003216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85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Dr. James Naismith, a Canadian physical education student and instructor at a YMCA Training School in Springfield Mass. Invented the game.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Wanted a game that would keep his students occupied and provide proper levels of fitness during the long New England winters.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After rejecting other ideas for being too rough or not suited for walled-in gymnasiums, he wrote the original basic rules and nailed a peach basket onto a 10-foot elevated track.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scored basket was worth 1 point and the team with the most points won.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first ball used was a soccer ball.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first official game was played in the YMCA gym on Jan. 20, 1892, with only 9 players, on a court half the size of a present-day NBA court.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Basketball was given its name by one of Naismith’s students.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00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Played with 2 team of 5 players trying to score points on each other.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hoop (basket) is set at 10 feet.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Points are scored by passing the ball through the basket from above.</a:t>
            </a:r>
          </a:p>
          <a:p>
            <a:pPr marL="457200" lvl="1" indent="-285750"/>
            <a:r>
              <a:rPr lang="en-US" dirty="0" smtClean="0"/>
              <a:t>1 point if made from the foul line during a foul shot.</a:t>
            </a:r>
          </a:p>
          <a:p>
            <a:pPr marL="457200" lvl="1" indent="-285750"/>
            <a:r>
              <a:rPr lang="en-US" dirty="0" smtClean="0"/>
              <a:t>2 points if made inside the 3-point arc during regular play.</a:t>
            </a:r>
          </a:p>
          <a:p>
            <a:pPr marL="457200" lvl="1" indent="-285750"/>
            <a:r>
              <a:rPr lang="en-US" dirty="0" smtClean="0"/>
              <a:t>3 points if made outside the 3-point arc during regular play.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ball may be advanced by bouncing it (dribbling) or passing it between teammates.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Disruptive physical contact (fouls) is not permitted and there are restrictions on how the ball can be handled (violations).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Set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85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Field Goal</a:t>
            </a:r>
            <a:r>
              <a:rPr lang="en-US" dirty="0" smtClean="0"/>
              <a:t> – A shot made from anywhere on the court during regular game play. Can count as 2 or three points.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Free Throw</a:t>
            </a:r>
            <a:r>
              <a:rPr lang="en-US" dirty="0" smtClean="0"/>
              <a:t> – An unguarded shot by a player who has been fouled. It is take from behind the free throw (foul) line. Each made attempt counts as 1 point.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Dribbling</a:t>
            </a:r>
            <a:r>
              <a:rPr lang="en-US" dirty="0" smtClean="0"/>
              <a:t> – Moving the ball by bouncing it.  This skill may begin and end with two hands, but subsequent contacts can only be made with on hand.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Shooting</a:t>
            </a:r>
            <a:r>
              <a:rPr lang="en-US" dirty="0" smtClean="0"/>
              <a:t> – Throwing the ball in order to make a basket.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Passing</a:t>
            </a:r>
            <a:r>
              <a:rPr lang="en-US" dirty="0" smtClean="0"/>
              <a:t> – Throwing the ball from one player to a teammate.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Pivoting</a:t>
            </a:r>
            <a:r>
              <a:rPr lang="en-US" dirty="0" smtClean="0"/>
              <a:t> – Stepping once or more with one foot while the other foot remains stationary.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and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77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Foul</a:t>
            </a:r>
            <a:r>
              <a:rPr lang="en-US" dirty="0" smtClean="0"/>
              <a:t> – Breaking a rule which usually involves physical contact with another player.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Blocking</a:t>
            </a:r>
            <a:r>
              <a:rPr lang="en-US" dirty="0" smtClean="0"/>
              <a:t> – A foul involving contact which impedes the progress of an opponent. A player may NOT enter the path of a moving player without giving them a chance to stop or change direction. Holding the arms outward to keep a player from going around you is a form of blocking.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Charging</a:t>
            </a:r>
            <a:r>
              <a:rPr lang="en-US" dirty="0" smtClean="0"/>
              <a:t> – An offensive player moves into an opponent whose position is already established or “set”.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Reach/Hack</a:t>
            </a:r>
            <a:r>
              <a:rPr lang="en-US" dirty="0" smtClean="0"/>
              <a:t> – A player hits the arm or hand of a player holding the ball. If the player is in the act of shooting, they are awarded 2 (or 3) free throws.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Pushing</a:t>
            </a:r>
            <a:r>
              <a:rPr lang="en-US" dirty="0" smtClean="0"/>
              <a:t> – Any unnecessary contact between players, by either offensive or defensive players.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Holding</a:t>
            </a:r>
            <a:r>
              <a:rPr lang="en-US" dirty="0" smtClean="0"/>
              <a:t> – A player holds an opponent without the ball.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Unsportsmanlike Conduct</a:t>
            </a:r>
            <a:r>
              <a:rPr lang="en-US" dirty="0" smtClean="0"/>
              <a:t> – A player, coach, or fan demonstrates a severe breech of sportsmanship. In this circumstance, the offending team is penalized by a technical foul and the opposing team is awarded 2 free throws. Two technical fouls result in an ejection from the game.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83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u="sng" dirty="0" smtClean="0"/>
              <a:t>Violation</a:t>
            </a:r>
            <a:r>
              <a:rPr lang="en-US" dirty="0" smtClean="0"/>
              <a:t> – Breaking a rule which does not involve another player. No free throws are awarded for violations.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Traveling</a:t>
            </a:r>
            <a:r>
              <a:rPr lang="en-US" dirty="0" smtClean="0"/>
              <a:t> – Moving illegally with the ball.</a:t>
            </a:r>
          </a:p>
          <a:p>
            <a:pPr marL="457200" lvl="1" indent="-285750"/>
            <a:r>
              <a:rPr lang="en-US" dirty="0" smtClean="0"/>
              <a:t>When not dribbling a player may pivot, but cannot move the pivot foot.</a:t>
            </a:r>
          </a:p>
          <a:p>
            <a:pPr marL="457200" lvl="1" indent="-285750"/>
            <a:r>
              <a:rPr lang="en-US" dirty="0" smtClean="0"/>
              <a:t>A player may lift the pivot foot to jump, but must pass or shoot before touching the floor again.</a:t>
            </a:r>
          </a:p>
          <a:p>
            <a:pPr marL="457200" lvl="1" indent="-285750"/>
            <a:r>
              <a:rPr lang="en-US" dirty="0" smtClean="0"/>
              <a:t>A player must release the ball before lifting the pivot foot when attempting to dribble.</a:t>
            </a:r>
          </a:p>
          <a:p>
            <a:pPr marL="457200" lvl="1" indent="-285750"/>
            <a:r>
              <a:rPr lang="en-US" dirty="0" smtClean="0"/>
              <a:t>A player may not take more than 2 steps before dribbling, passing, or shooting.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Carry</a:t>
            </a:r>
            <a:r>
              <a:rPr lang="en-US" dirty="0" smtClean="0"/>
              <a:t> – When the ball noticeably comes to rest in the palm of the hand while dribbling.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Double Dribble</a:t>
            </a:r>
            <a:r>
              <a:rPr lang="en-US" dirty="0" smtClean="0"/>
              <a:t> – When a player stops and then continues dribbling, or when a player dribbles with two hands at the same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Kicking</a:t>
            </a:r>
            <a:r>
              <a:rPr lang="en-US" dirty="0" smtClean="0"/>
              <a:t> – When a player kicks the ball.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0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u="sng" dirty="0" smtClean="0"/>
              <a:t>Timing Violations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3 Seconds in the Key</a:t>
            </a:r>
            <a:r>
              <a:rPr lang="en-US" dirty="0" smtClean="0"/>
              <a:t> – An offensive player cannot stay in the key for more than 3 consecutive seconds.  If a player receives the ball in the key they have 3 seconds to either shoot or exit the key.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5 Seconds to Throw-In</a:t>
            </a:r>
            <a:r>
              <a:rPr lang="en-US" dirty="0" smtClean="0"/>
              <a:t> – Offensive players have 5 seconds to inbound the ball on a throw-in.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10 Second Violation</a:t>
            </a:r>
            <a:r>
              <a:rPr lang="en-US" dirty="0" smtClean="0"/>
              <a:t> – The offensive team must get the ball across half-court before a ten-second count occurs.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Violations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726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173736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Finger Pads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Knees Bent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Head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Push the Ball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Dribbling Cues</a:t>
            </a:r>
            <a:endParaRPr lang="en-US" dirty="0"/>
          </a:p>
        </p:txBody>
      </p:sp>
      <p:pic>
        <p:nvPicPr>
          <p:cNvPr id="1026" name="Picture 2" descr="C:\Users\jbarlow.MORGAN\AppData\Local\Microsoft\Windows\Temporary Internet Files\Content.IE5\0B2N8D05\dglxasse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981200"/>
            <a:ext cx="260908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191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188976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Thumbs up to thumbs down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Step forward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Look and step at target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2/3 for bounce pass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Chest/Bounce Pass Cues</a:t>
            </a:r>
            <a:endParaRPr lang="en-US" dirty="0"/>
          </a:p>
        </p:txBody>
      </p:sp>
      <p:pic>
        <p:nvPicPr>
          <p:cNvPr id="2051" name="Picture 3" descr="C:\Users\jbarlow.MORGAN\AppData\Local\Microsoft\Windows\Temporary Internet Files\Content.IE5\4JBZVTSR\dglxasse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05000"/>
            <a:ext cx="2743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199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156</TotalTime>
  <Words>889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Mylar</vt:lpstr>
      <vt:lpstr>Basketball</vt:lpstr>
      <vt:lpstr>History</vt:lpstr>
      <vt:lpstr>Basic Set Up</vt:lpstr>
      <vt:lpstr>Scoring and Skills</vt:lpstr>
      <vt:lpstr>Fouls</vt:lpstr>
      <vt:lpstr>Violations</vt:lpstr>
      <vt:lpstr>Violations Cont.</vt:lpstr>
      <vt:lpstr>Dribbling Cues</vt:lpstr>
      <vt:lpstr>Chest/Bounce Pass Cues</vt:lpstr>
      <vt:lpstr>Shooting</vt:lpstr>
      <vt:lpstr>Lay Up</vt:lpstr>
      <vt:lpstr>Court Layout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Basketball</dc:title>
  <dc:creator>Jared Barlow</dc:creator>
  <cp:lastModifiedBy>Jared Barlow</cp:lastModifiedBy>
  <cp:revision>9</cp:revision>
  <dcterms:created xsi:type="dcterms:W3CDTF">2013-12-02T13:50:24Z</dcterms:created>
  <dcterms:modified xsi:type="dcterms:W3CDTF">2013-12-02T21:36:25Z</dcterms:modified>
</cp:coreProperties>
</file>